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0F60C-5538-4409-BDDA-0C216656FC60}" type="datetimeFigureOut">
              <a:rPr lang="en-US" smtClean="0"/>
              <a:t>25-Mar-23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8B5C-1336-4BB5-A687-87287E0B0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50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0F60C-5538-4409-BDDA-0C216656FC60}" type="datetimeFigureOut">
              <a:rPr lang="en-US" smtClean="0"/>
              <a:t>25-Mar-23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8B5C-1336-4BB5-A687-87287E0B0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26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0F60C-5538-4409-BDDA-0C216656FC60}" type="datetimeFigureOut">
              <a:rPr lang="en-US" smtClean="0"/>
              <a:t>25-Mar-23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8B5C-1336-4BB5-A687-87287E0B0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76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0F60C-5538-4409-BDDA-0C216656FC60}" type="datetimeFigureOut">
              <a:rPr lang="en-US" smtClean="0"/>
              <a:t>25-Mar-23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8B5C-1336-4BB5-A687-87287E0B0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84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0F60C-5538-4409-BDDA-0C216656FC60}" type="datetimeFigureOut">
              <a:rPr lang="en-US" smtClean="0"/>
              <a:t>25-Mar-23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8B5C-1336-4BB5-A687-87287E0B0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33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0F60C-5538-4409-BDDA-0C216656FC60}" type="datetimeFigureOut">
              <a:rPr lang="en-US" smtClean="0"/>
              <a:t>25-Mar-23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8B5C-1336-4BB5-A687-87287E0B0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8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0F60C-5538-4409-BDDA-0C216656FC60}" type="datetimeFigureOut">
              <a:rPr lang="en-US" smtClean="0"/>
              <a:t>25-Mar-23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8B5C-1336-4BB5-A687-87287E0B0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91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0F60C-5538-4409-BDDA-0C216656FC60}" type="datetimeFigureOut">
              <a:rPr lang="en-US" smtClean="0"/>
              <a:t>25-Mar-23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8B5C-1336-4BB5-A687-87287E0B0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6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0F60C-5538-4409-BDDA-0C216656FC60}" type="datetimeFigureOut">
              <a:rPr lang="en-US" smtClean="0"/>
              <a:t>25-Mar-23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8B5C-1336-4BB5-A687-87287E0B0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02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0F60C-5538-4409-BDDA-0C216656FC60}" type="datetimeFigureOut">
              <a:rPr lang="en-US" smtClean="0"/>
              <a:t>25-Mar-23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8B5C-1336-4BB5-A687-87287E0B0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13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0F60C-5538-4409-BDDA-0C216656FC60}" type="datetimeFigureOut">
              <a:rPr lang="en-US" smtClean="0"/>
              <a:t>25-Mar-23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78B5C-1336-4BB5-A687-87287E0B0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1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0F60C-5538-4409-BDDA-0C216656FC60}" type="datetimeFigureOut">
              <a:rPr lang="en-US" smtClean="0"/>
              <a:t>25-Mar-23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78B5C-1336-4BB5-A687-87287E0B0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3189" y="342900"/>
            <a:ext cx="7950240" cy="6222954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788700" y="514350"/>
            <a:ext cx="75992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tậ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endParaRPr lang="en-GB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09" y="1600199"/>
            <a:ext cx="7315200" cy="4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68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3189" y="342900"/>
            <a:ext cx="7950240" cy="6222954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09" y="685800"/>
            <a:ext cx="731520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448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3189" y="342900"/>
            <a:ext cx="7950240" cy="6222954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09" y="609600"/>
            <a:ext cx="73152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686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3189" y="342900"/>
            <a:ext cx="7950240" cy="6222954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09" y="685800"/>
            <a:ext cx="7315200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406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3189" y="342900"/>
            <a:ext cx="7950240" cy="6222954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09" y="762000"/>
            <a:ext cx="7315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039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3189" y="342900"/>
            <a:ext cx="7950240" cy="6222954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09" y="609600"/>
            <a:ext cx="73152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427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17</Words>
  <Application>Microsoft Office PowerPoint</Application>
  <PresentationFormat>On-screen Show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FAMILY</dc:creator>
  <cp:lastModifiedBy>FAMILY</cp:lastModifiedBy>
  <cp:revision>3</cp:revision>
  <dcterms:created xsi:type="dcterms:W3CDTF">2023-03-25T04:09:33Z</dcterms:created>
  <dcterms:modified xsi:type="dcterms:W3CDTF">2023-03-25T04:36:14Z</dcterms:modified>
</cp:coreProperties>
</file>